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71" r:id="rId10"/>
    <p:sldId id="266" r:id="rId11"/>
    <p:sldId id="265" r:id="rId12"/>
    <p:sldId id="262" r:id="rId13"/>
    <p:sldId id="272" r:id="rId14"/>
    <p:sldId id="263" r:id="rId15"/>
    <p:sldId id="264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378" y="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11.png"/><Relationship Id="rId7" Type="http://schemas.openxmlformats.org/officeDocument/2006/relationships/image" Target="../media/image7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0.png"/><Relationship Id="rId9" Type="http://schemas.openxmlformats.org/officeDocument/2006/relationships/image" Target="../media/image8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11.png"/><Relationship Id="rId7" Type="http://schemas.openxmlformats.org/officeDocument/2006/relationships/image" Target="../media/image8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85.JPG"/><Relationship Id="rId4" Type="http://schemas.openxmlformats.org/officeDocument/2006/relationships/image" Target="../media/image60.png"/><Relationship Id="rId9" Type="http://schemas.openxmlformats.org/officeDocument/2006/relationships/image" Target="../media/image8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11.png"/><Relationship Id="rId7" Type="http://schemas.openxmlformats.org/officeDocument/2006/relationships/image" Target="../media/image8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11.png"/><Relationship Id="rId7" Type="http://schemas.openxmlformats.org/officeDocument/2006/relationships/image" Target="../media/image8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92.JPG"/><Relationship Id="rId4" Type="http://schemas.openxmlformats.org/officeDocument/2006/relationships/image" Target="../media/image86.png"/><Relationship Id="rId9" Type="http://schemas.openxmlformats.org/officeDocument/2006/relationships/image" Target="../media/image9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1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3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9.png"/><Relationship Id="rId5" Type="http://schemas.openxmlformats.org/officeDocument/2006/relationships/image" Target="../media/image20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9.png"/><Relationship Id="rId4" Type="http://schemas.openxmlformats.org/officeDocument/2006/relationships/image" Target="../media/image108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8.png"/><Relationship Id="rId16" Type="http://schemas.openxmlformats.org/officeDocument/2006/relationships/image" Target="../media/image31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0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11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1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JPG"/><Relationship Id="rId3" Type="http://schemas.openxmlformats.org/officeDocument/2006/relationships/image" Target="../media/image11.png"/><Relationship Id="rId7" Type="http://schemas.openxmlformats.org/officeDocument/2006/relationships/image" Target="../media/image61.JPG"/><Relationship Id="rId12" Type="http://schemas.openxmlformats.org/officeDocument/2006/relationships/image" Target="../media/image6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5.JPG"/><Relationship Id="rId5" Type="http://schemas.openxmlformats.org/officeDocument/2006/relationships/image" Target="../media/image20.png"/><Relationship Id="rId10" Type="http://schemas.openxmlformats.org/officeDocument/2006/relationships/image" Target="../media/image64.JPG"/><Relationship Id="rId4" Type="http://schemas.openxmlformats.org/officeDocument/2006/relationships/image" Target="../media/image60.png"/><Relationship Id="rId9" Type="http://schemas.openxmlformats.org/officeDocument/2006/relationships/image" Target="../media/image6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11.png"/><Relationship Id="rId7" Type="http://schemas.openxmlformats.org/officeDocument/2006/relationships/image" Target="../media/image6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69.JPG"/><Relationship Id="rId4" Type="http://schemas.openxmlformats.org/officeDocument/2006/relationships/image" Target="../media/image60.png"/><Relationship Id="rId9" Type="http://schemas.openxmlformats.org/officeDocument/2006/relationships/image" Target="../media/image6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76.JPG"/><Relationship Id="rId3" Type="http://schemas.openxmlformats.org/officeDocument/2006/relationships/image" Target="../media/image11.png"/><Relationship Id="rId7" Type="http://schemas.openxmlformats.org/officeDocument/2006/relationships/image" Target="../media/image70.JPG"/><Relationship Id="rId12" Type="http://schemas.openxmlformats.org/officeDocument/2006/relationships/image" Target="../media/image7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4.JPG"/><Relationship Id="rId5" Type="http://schemas.openxmlformats.org/officeDocument/2006/relationships/image" Target="../media/image20.png"/><Relationship Id="rId10" Type="http://schemas.openxmlformats.org/officeDocument/2006/relationships/image" Target="../media/image73.JPG"/><Relationship Id="rId4" Type="http://schemas.openxmlformats.org/officeDocument/2006/relationships/image" Target="../media/image60.png"/><Relationship Id="rId9" Type="http://schemas.openxmlformats.org/officeDocument/2006/relationships/image" Target="../media/image7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11.png"/><Relationship Id="rId7" Type="http://schemas.openxmlformats.org/officeDocument/2006/relationships/image" Target="../media/image7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78.JPG"/><Relationship Id="rId4" Type="http://schemas.openxmlformats.org/officeDocument/2006/relationships/image" Target="../media/image60.png"/><Relationship Id="rId9" Type="http://schemas.openxmlformats.org/officeDocument/2006/relationships/image" Target="../media/image7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47816" y="6082813"/>
            <a:ext cx="9819781" cy="1499167"/>
            <a:chOff x="7647816" y="6082813"/>
            <a:chExt cx="9819781" cy="1499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7816" y="6082813"/>
              <a:ext cx="9819781" cy="14991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537" y="2177127"/>
            <a:ext cx="11611272" cy="4258834"/>
            <a:chOff x="7112537" y="2177127"/>
            <a:chExt cx="11611272" cy="42588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2537" y="2177127"/>
              <a:ext cx="11611272" cy="42588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29567" y="5070948"/>
            <a:ext cx="6648247" cy="8479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9148" y="2894472"/>
            <a:ext cx="7550969" cy="26502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4067" y="6666427"/>
            <a:ext cx="4098729" cy="7452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73522" y="5556206"/>
            <a:ext cx="2552381" cy="2552381"/>
            <a:chOff x="14673522" y="5556206"/>
            <a:chExt cx="2552381" cy="25523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73522" y="5556206"/>
              <a:ext cx="2546641" cy="2546641"/>
              <a:chOff x="14673522" y="5556206"/>
              <a:chExt cx="2546641" cy="25466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400202" y="4400423"/>
                <a:ext cx="5093281" cy="509328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3522" y="5556206"/>
                <a:ext cx="2546641" cy="254664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7746" y="5074772"/>
              <a:ext cx="4547496" cy="50628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0317" y="754774"/>
            <a:ext cx="17295238" cy="8852357"/>
            <a:chOff x="-660317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0317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496" y="1153476"/>
            <a:ext cx="6705015" cy="618390"/>
            <a:chOff x="545496" y="1153476"/>
            <a:chExt cx="6705015" cy="6183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901" y="1088606"/>
              <a:ext cx="1918491" cy="7706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45496" y="1291024"/>
              <a:ext cx="272817" cy="320208"/>
              <a:chOff x="545496" y="1291024"/>
              <a:chExt cx="272817" cy="32020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45496" y="1291024"/>
                <a:ext cx="123967" cy="320208"/>
                <a:chOff x="545496" y="1291024"/>
                <a:chExt cx="123967" cy="32020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5496" y="1291024"/>
                  <a:ext cx="123967" cy="32020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94346" y="1291024"/>
                <a:ext cx="123967" cy="320208"/>
                <a:chOff x="694346" y="1291024"/>
                <a:chExt cx="123967" cy="32020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94346" y="1291024"/>
                  <a:ext cx="123967" cy="3202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63" y="2552700"/>
            <a:ext cx="8270705" cy="5974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606" y="544205"/>
            <a:ext cx="6362700" cy="63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629" y="4049595"/>
            <a:ext cx="3794229" cy="57681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343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0317" y="754774"/>
            <a:ext cx="17295238" cy="8852357"/>
            <a:chOff x="-660317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0317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496" y="1153476"/>
            <a:ext cx="6705015" cy="618390"/>
            <a:chOff x="545496" y="1153476"/>
            <a:chExt cx="6705015" cy="6183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901" y="1088606"/>
              <a:ext cx="1918491" cy="7706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45496" y="1291024"/>
              <a:ext cx="272817" cy="320208"/>
              <a:chOff x="545496" y="1291024"/>
              <a:chExt cx="272817" cy="32020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45496" y="1291024"/>
                <a:ext cx="123967" cy="320208"/>
                <a:chOff x="545496" y="1291024"/>
                <a:chExt cx="123967" cy="32020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5496" y="1291024"/>
                  <a:ext cx="123967" cy="32020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94346" y="1291024"/>
                <a:ext cx="123967" cy="320208"/>
                <a:chOff x="694346" y="1291024"/>
                <a:chExt cx="123967" cy="32020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94346" y="1291024"/>
                  <a:ext cx="123967" cy="3202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01" y="2019300"/>
            <a:ext cx="3686525" cy="6825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3739731"/>
            <a:ext cx="4753695" cy="5105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87" y="3548743"/>
            <a:ext cx="4877439" cy="63686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65" y="586290"/>
            <a:ext cx="6501425" cy="2788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90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0317" y="754774"/>
            <a:ext cx="17295238" cy="8852357"/>
            <a:chOff x="-660317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0317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496" y="1153481"/>
            <a:ext cx="6705016" cy="609729"/>
            <a:chOff x="545496" y="1153481"/>
            <a:chExt cx="6705016" cy="6097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902" y="1088611"/>
              <a:ext cx="1956586" cy="7706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45496" y="1291024"/>
              <a:ext cx="272817" cy="320208"/>
              <a:chOff x="545496" y="1291024"/>
              <a:chExt cx="272817" cy="32020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45496" y="1291024"/>
                <a:ext cx="123967" cy="320208"/>
                <a:chOff x="545496" y="1291024"/>
                <a:chExt cx="123967" cy="32020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5496" y="1291024"/>
                  <a:ext cx="123967" cy="32020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94346" y="1291024"/>
                <a:ext cx="123967" cy="320208"/>
                <a:chOff x="694346" y="1291024"/>
                <a:chExt cx="123967" cy="32020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94346" y="1291024"/>
                  <a:ext cx="123967" cy="3202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3" y="2899393"/>
            <a:ext cx="6382454" cy="492324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6620646" y="309615"/>
            <a:ext cx="11495877" cy="5179555"/>
            <a:chOff x="6715923" y="2781300"/>
            <a:chExt cx="11495877" cy="51795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923" y="2781300"/>
              <a:ext cx="11495877" cy="51795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5706474" y="2895929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err="1">
                  <a:solidFill>
                    <a:schemeClr val="accent6"/>
                  </a:solidFill>
                </a:rPr>
                <a:t>l</a:t>
              </a:r>
              <a:r>
                <a:rPr lang="en-US" altLang="ko-KR" sz="4000" dirty="0" err="1" smtClean="0">
                  <a:solidFill>
                    <a:schemeClr val="accent6"/>
                  </a:solidFill>
                </a:rPr>
                <a:t>ogin.jsp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6011" y="719211"/>
            <a:ext cx="17295238" cy="8852357"/>
            <a:chOff x="-660317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0317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496" y="1153481"/>
            <a:ext cx="6705016" cy="609729"/>
            <a:chOff x="545496" y="1153481"/>
            <a:chExt cx="6705016" cy="6097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902" y="1088611"/>
              <a:ext cx="1956586" cy="7706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45496" y="1291024"/>
              <a:ext cx="272817" cy="320208"/>
              <a:chOff x="545496" y="1291024"/>
              <a:chExt cx="272817" cy="32020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45496" y="1291024"/>
                <a:ext cx="123967" cy="320208"/>
                <a:chOff x="545496" y="1291024"/>
                <a:chExt cx="123967" cy="32020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5496" y="1291024"/>
                  <a:ext cx="123967" cy="32020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94346" y="1291024"/>
                <a:ext cx="123967" cy="320208"/>
                <a:chOff x="694346" y="1291024"/>
                <a:chExt cx="123967" cy="32020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94346" y="1291024"/>
                  <a:ext cx="123967" cy="3202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5" y="2602290"/>
            <a:ext cx="11181460" cy="5513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6" y="8315782"/>
            <a:ext cx="5210175" cy="1581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32" y="2506736"/>
            <a:ext cx="7353300" cy="1428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52" y="5145390"/>
            <a:ext cx="8953500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400800" y="2775304"/>
            <a:ext cx="428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6"/>
                </a:solidFill>
              </a:rPr>
              <a:t>HomePageController.java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50820" y="2506736"/>
            <a:ext cx="2658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/>
                </a:solidFill>
              </a:rPr>
              <a:t>HomePageDAO.java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879016" y="5197814"/>
            <a:ext cx="2658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</a:rPr>
              <a:t>c</a:t>
            </a:r>
            <a:r>
              <a:rPr lang="en-US" altLang="ko-KR" sz="2400" dirty="0" smtClean="0">
                <a:solidFill>
                  <a:schemeClr val="accent6"/>
                </a:solidFill>
              </a:rPr>
              <a:t>afeuser.xml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3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8413" y="754774"/>
            <a:ext cx="17295238" cy="8852357"/>
            <a:chOff x="-698413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8413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3215" y="1401758"/>
            <a:ext cx="1950405" cy="8634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1319" y="2645266"/>
            <a:ext cx="1806230" cy="7129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2795" y="3383249"/>
            <a:ext cx="5338586" cy="22799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5536" y="2652541"/>
            <a:ext cx="625763" cy="625763"/>
            <a:chOff x="835536" y="2652541"/>
            <a:chExt cx="625763" cy="625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536" y="2652541"/>
              <a:ext cx="625763" cy="625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31345" y="2195587"/>
            <a:ext cx="2199536" cy="6691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7095" y="2889835"/>
            <a:ext cx="6168777" cy="29987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63446" y="1466629"/>
            <a:ext cx="14286" cy="7526603"/>
            <a:chOff x="8163446" y="1466629"/>
            <a:chExt cx="14286" cy="75266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3446" y="1466629"/>
              <a:ext cx="14286" cy="75266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10377" y="2214327"/>
            <a:ext cx="487133" cy="487133"/>
            <a:chOff x="8810377" y="2214327"/>
            <a:chExt cx="487133" cy="4871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10377" y="2214327"/>
              <a:ext cx="487133" cy="48713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7623" y="5738441"/>
            <a:ext cx="1502992" cy="7129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9101" y="6447857"/>
            <a:ext cx="7094158" cy="30016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1842" y="5745719"/>
            <a:ext cx="625763" cy="625763"/>
            <a:chOff x="861842" y="5745719"/>
            <a:chExt cx="625763" cy="6257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842" y="5745719"/>
              <a:ext cx="625763" cy="62576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31337" y="6189890"/>
            <a:ext cx="1199755" cy="66916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17096" y="6884134"/>
            <a:ext cx="5706739" cy="22799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10377" y="6208627"/>
            <a:ext cx="487133" cy="487133"/>
            <a:chOff x="8810377" y="6208627"/>
            <a:chExt cx="487133" cy="4871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10377" y="6208627"/>
              <a:ext cx="487133" cy="4871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006" y="8402274"/>
            <a:ext cx="17714851" cy="2252881"/>
            <a:chOff x="228006" y="8402274"/>
            <a:chExt cx="17714851" cy="2252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006" y="8402274"/>
              <a:ext cx="17714851" cy="22528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9050" y="5180957"/>
            <a:ext cx="6388436" cy="13687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46299" y="9166902"/>
            <a:ext cx="5311302" cy="8470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504" y="8992750"/>
            <a:ext cx="16662204" cy="12401"/>
            <a:chOff x="825504" y="8992750"/>
            <a:chExt cx="16662204" cy="124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504" y="8992750"/>
              <a:ext cx="16662204" cy="1240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2641" y="9024603"/>
            <a:ext cx="1778877" cy="11626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94205" y="2742859"/>
            <a:ext cx="2552381" cy="2552381"/>
            <a:chOff x="7894205" y="2742859"/>
            <a:chExt cx="2552381" cy="25523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894205" y="2742859"/>
              <a:ext cx="2546641" cy="2546641"/>
              <a:chOff x="7894205" y="2742859"/>
              <a:chExt cx="2546641" cy="25466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20885" y="1587076"/>
                <a:ext cx="5093281" cy="509328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94205" y="2742859"/>
                <a:ext cx="2546641" cy="254664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8430" y="2261425"/>
              <a:ext cx="4547496" cy="50628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8254" y="4432193"/>
            <a:ext cx="6679365" cy="2493613"/>
            <a:chOff x="1568254" y="4432193"/>
            <a:chExt cx="6679365" cy="249361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907143" y="1106002"/>
              <a:ext cx="14286" cy="6666667"/>
              <a:chOff x="4907143" y="1106002"/>
              <a:chExt cx="14286" cy="666666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907143" y="1106002"/>
                <a:ext cx="14286" cy="666666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907143" y="1725834"/>
              <a:ext cx="14286" cy="6666667"/>
              <a:chOff x="4907143" y="1725834"/>
              <a:chExt cx="14286" cy="66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907143" y="1725834"/>
                <a:ext cx="14286" cy="666666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07143" y="2345666"/>
              <a:ext cx="14286" cy="6666667"/>
              <a:chOff x="4907143" y="2345666"/>
              <a:chExt cx="14286" cy="66666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907143" y="2345666"/>
                <a:ext cx="14286" cy="66666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894444" y="2965497"/>
              <a:ext cx="14286" cy="6666667"/>
              <a:chOff x="4894444" y="2965497"/>
              <a:chExt cx="14286" cy="66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894444" y="2965497"/>
                <a:ext cx="14286" cy="66666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07143" y="3585329"/>
              <a:ext cx="14286" cy="6666667"/>
              <a:chOff x="4907143" y="3585329"/>
              <a:chExt cx="14286" cy="66666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907143" y="3585329"/>
                <a:ext cx="14286" cy="666666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1955" y="1401758"/>
            <a:ext cx="1421148" cy="742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37438" y="2779229"/>
            <a:ext cx="4027623" cy="4727256"/>
            <a:chOff x="11337438" y="2779229"/>
            <a:chExt cx="4027623" cy="47272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337438" y="2779229"/>
              <a:ext cx="1830140" cy="4727256"/>
              <a:chOff x="11337438" y="2779229"/>
              <a:chExt cx="1830140" cy="472725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337438" y="2779229"/>
                <a:ext cx="1830140" cy="472725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34920" y="2779229"/>
              <a:ext cx="1830140" cy="4727256"/>
              <a:chOff x="13534920" y="2779229"/>
              <a:chExt cx="1830140" cy="472725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534920" y="2779229"/>
                <a:ext cx="1830140" cy="4727256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2858" y="3927468"/>
            <a:ext cx="2132386" cy="29460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628571" y="3699155"/>
            <a:ext cx="1390476" cy="3250460"/>
            <a:chOff x="-628571" y="3699155"/>
            <a:chExt cx="1390476" cy="32504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28571" y="3699155"/>
              <a:ext cx="1390476" cy="32504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3020" y="3959172"/>
            <a:ext cx="460711" cy="28298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61247" y="4373424"/>
            <a:ext cx="2552381" cy="2552381"/>
            <a:chOff x="10061247" y="4373424"/>
            <a:chExt cx="2552381" cy="255238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061247" y="4373424"/>
              <a:ext cx="2546641" cy="2546641"/>
              <a:chOff x="10061247" y="4373424"/>
              <a:chExt cx="2546641" cy="254664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87927" y="3217641"/>
                <a:ext cx="5093281" cy="5093281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61247" y="4373424"/>
                <a:ext cx="2546641" cy="2546641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5471" y="3891991"/>
              <a:ext cx="4547496" cy="50628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8413" y="754774"/>
            <a:ext cx="17295238" cy="8852357"/>
            <a:chOff x="-698413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8413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3215" y="1401758"/>
            <a:ext cx="1928015" cy="78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693622" y="1657105"/>
            <a:ext cx="4456846" cy="2184138"/>
            <a:chOff x="6693622" y="1657105"/>
            <a:chExt cx="4456846" cy="2184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3622" y="1657105"/>
              <a:ext cx="4456846" cy="21841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08572" y="2464058"/>
            <a:ext cx="1876159" cy="15702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16669" y="1493040"/>
            <a:ext cx="1809459" cy="9119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26796" y="771601"/>
            <a:ext cx="9905" cy="3301528"/>
            <a:chOff x="13226796" y="771601"/>
            <a:chExt cx="9905" cy="33015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226796" y="771601"/>
              <a:ext cx="9905" cy="33015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93622" y="4068798"/>
            <a:ext cx="4456846" cy="2184138"/>
            <a:chOff x="6693622" y="4068798"/>
            <a:chExt cx="4456846" cy="21841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93622" y="4068798"/>
              <a:ext cx="4456846" cy="218413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46667" y="5160115"/>
            <a:ext cx="1365463" cy="8274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16669" y="4009497"/>
            <a:ext cx="1828507" cy="9119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226796" y="3288056"/>
            <a:ext cx="9905" cy="3301528"/>
            <a:chOff x="13226796" y="3288056"/>
            <a:chExt cx="9905" cy="33015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226796" y="3288056"/>
              <a:ext cx="9905" cy="33015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36758" y="6464726"/>
            <a:ext cx="3370573" cy="2184138"/>
            <a:chOff x="7236758" y="6464726"/>
            <a:chExt cx="3370573" cy="21841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6758" y="6464726"/>
              <a:ext cx="3370573" cy="218413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46667" y="7291491"/>
            <a:ext cx="2662530" cy="157024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226796" y="5533720"/>
            <a:ext cx="9905" cy="3301528"/>
            <a:chOff x="13226796" y="5533720"/>
            <a:chExt cx="9905" cy="330152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226796" y="5533720"/>
              <a:ext cx="9905" cy="330152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47916" y="6281044"/>
            <a:ext cx="1595479" cy="9119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8532" y="3288652"/>
            <a:ext cx="6335987" cy="3753459"/>
            <a:chOff x="158532" y="3288652"/>
            <a:chExt cx="6335987" cy="37534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532" y="3288652"/>
              <a:ext cx="6335987" cy="37534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8532" y="6049585"/>
            <a:ext cx="2552381" cy="2552381"/>
            <a:chOff x="158532" y="6049585"/>
            <a:chExt cx="2552381" cy="255238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8532" y="6049585"/>
              <a:ext cx="2546641" cy="2546641"/>
              <a:chOff x="158532" y="6049585"/>
              <a:chExt cx="2546641" cy="254664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1114789" y="4893802"/>
                <a:ext cx="5093281" cy="5093281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8532" y="6049585"/>
                <a:ext cx="2546641" cy="254664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756" y="5568151"/>
              <a:ext cx="4547496" cy="50628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23810" y="754774"/>
            <a:ext cx="17295238" cy="8852357"/>
            <a:chOff x="-723810" y="754774"/>
            <a:chExt cx="17295238" cy="8852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3810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4419" y="1238057"/>
            <a:ext cx="4038095" cy="3904800"/>
            <a:chOff x="10064419" y="1238057"/>
            <a:chExt cx="4038095" cy="3904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4419" y="1238057"/>
              <a:ext cx="4038095" cy="3904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215" y="1401758"/>
            <a:ext cx="2822129" cy="770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730134" y="15912"/>
            <a:ext cx="5123951" cy="5136469"/>
            <a:chOff x="10730134" y="15912"/>
            <a:chExt cx="5123951" cy="51364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0134" y="15912"/>
              <a:ext cx="5123951" cy="51364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3810" y="4876152"/>
            <a:ext cx="7915635" cy="4915299"/>
            <a:chOff x="1123810" y="4876152"/>
            <a:chExt cx="7915635" cy="49152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810" y="4876152"/>
              <a:ext cx="7915635" cy="491529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2830" y="5171782"/>
            <a:ext cx="1677672" cy="6214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52362" y="9050651"/>
            <a:ext cx="5237662" cy="5951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6192" y="2561335"/>
            <a:ext cx="8992167" cy="21946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98801" y="5100219"/>
            <a:ext cx="5120814" cy="3772805"/>
            <a:chOff x="3198801" y="5100219"/>
            <a:chExt cx="5120814" cy="37728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98801" y="5100219"/>
              <a:ext cx="5120814" cy="37728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8413" y="754774"/>
            <a:ext cx="17295238" cy="8852357"/>
            <a:chOff x="-698413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8413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3215" y="1401758"/>
            <a:ext cx="4076195" cy="8634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03381" y="2804510"/>
            <a:ext cx="3665164" cy="3665164"/>
            <a:chOff x="403381" y="2804510"/>
            <a:chExt cx="3665164" cy="36651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381" y="2804510"/>
              <a:ext cx="3665164" cy="36651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43977" y="2804510"/>
            <a:ext cx="3665164" cy="3665164"/>
            <a:chOff x="4443977" y="2804510"/>
            <a:chExt cx="3665164" cy="36651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3977" y="2804510"/>
              <a:ext cx="3665164" cy="36651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84574" y="2804510"/>
            <a:ext cx="3665164" cy="3665164"/>
            <a:chOff x="8484574" y="2804510"/>
            <a:chExt cx="3665164" cy="36651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4574" y="2804510"/>
              <a:ext cx="3665164" cy="36651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25170" y="2804510"/>
            <a:ext cx="3665164" cy="3665164"/>
            <a:chOff x="12525170" y="2804510"/>
            <a:chExt cx="3665164" cy="36651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25170" y="2804510"/>
              <a:ext cx="3665164" cy="36651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8517" y="6707670"/>
            <a:ext cx="2443264" cy="2040080"/>
            <a:chOff x="988517" y="6707670"/>
            <a:chExt cx="2443264" cy="20400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792" y="7559333"/>
              <a:ext cx="2369075" cy="133144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9253" y="6619743"/>
              <a:ext cx="1335978" cy="10135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2773" y="3803817"/>
            <a:ext cx="966380" cy="833275"/>
            <a:chOff x="1752773" y="3803817"/>
            <a:chExt cx="966380" cy="8332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773" y="3803817"/>
              <a:ext cx="966380" cy="83327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397" y="4870629"/>
            <a:ext cx="2228634" cy="6720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96392" y="7559333"/>
            <a:ext cx="2181751" cy="133144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96304" y="6619747"/>
            <a:ext cx="1345501" cy="10135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43894" y="7559333"/>
            <a:ext cx="1968589" cy="56775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43362" y="6619747"/>
            <a:ext cx="1345416" cy="101721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71487" y="7559333"/>
            <a:ext cx="3087627" cy="56775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90368" y="6619747"/>
            <a:ext cx="1364463" cy="101721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36167" y="3633254"/>
            <a:ext cx="1280784" cy="1280784"/>
            <a:chOff x="5636167" y="3633254"/>
            <a:chExt cx="1280784" cy="128078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36167" y="3633254"/>
              <a:ext cx="1280784" cy="128078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06944" y="4873058"/>
            <a:ext cx="2204243" cy="6640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732246" y="3654769"/>
            <a:ext cx="1150082" cy="1150082"/>
            <a:chOff x="9732246" y="3654769"/>
            <a:chExt cx="1150082" cy="115008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32246" y="3654769"/>
              <a:ext cx="1150082" cy="115008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69053" y="4873058"/>
            <a:ext cx="1905538" cy="6640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744251" y="3684890"/>
            <a:ext cx="1227002" cy="1227002"/>
            <a:chOff x="13744251" y="3684890"/>
            <a:chExt cx="1227002" cy="122700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44251" y="3684890"/>
              <a:ext cx="1227002" cy="122700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64488" y="5053783"/>
            <a:ext cx="1836910" cy="664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0317" y="754774"/>
            <a:ext cx="17295238" cy="8852357"/>
            <a:chOff x="-660317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0317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496" y="1153476"/>
            <a:ext cx="6705015" cy="618390"/>
            <a:chOff x="545496" y="1153476"/>
            <a:chExt cx="6705015" cy="6183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901" y="1088606"/>
              <a:ext cx="1918491" cy="7706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45496" y="1291024"/>
              <a:ext cx="272817" cy="320208"/>
              <a:chOff x="545496" y="1291024"/>
              <a:chExt cx="272817" cy="32020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45496" y="1291024"/>
                <a:ext cx="123967" cy="320208"/>
                <a:chOff x="545496" y="1291024"/>
                <a:chExt cx="123967" cy="32020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5496" y="1291024"/>
                  <a:ext cx="123967" cy="32020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94346" y="1291024"/>
                <a:ext cx="123967" cy="320208"/>
                <a:chOff x="694346" y="1291024"/>
                <a:chExt cx="123967" cy="32020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94346" y="1291024"/>
                  <a:ext cx="123967" cy="32020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" name="그룹 10"/>
          <p:cNvGrpSpPr/>
          <p:nvPr/>
        </p:nvGrpSpPr>
        <p:grpSpPr>
          <a:xfrm>
            <a:off x="7703126" y="42387"/>
            <a:ext cx="9949168" cy="6359372"/>
            <a:chOff x="7227618" y="-22855"/>
            <a:chExt cx="9949168" cy="635937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618" y="-22855"/>
              <a:ext cx="9949168" cy="63593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4941483" y="93529"/>
              <a:ext cx="2105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 err="1" smtClean="0">
                  <a:solidFill>
                    <a:schemeClr val="accent6"/>
                  </a:solidFill>
                </a:rPr>
                <a:t>Join.jsp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" t="5443" r="12541" b="73877"/>
          <a:stretch/>
        </p:blipFill>
        <p:spPr>
          <a:xfrm>
            <a:off x="745043" y="2005919"/>
            <a:ext cx="6324601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57" y="3621648"/>
            <a:ext cx="3141958" cy="21664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34" y="3626341"/>
            <a:ext cx="2872346" cy="21664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6" name="그룹 35"/>
          <p:cNvGrpSpPr/>
          <p:nvPr/>
        </p:nvGrpSpPr>
        <p:grpSpPr>
          <a:xfrm>
            <a:off x="123958" y="6192741"/>
            <a:ext cx="7931351" cy="1610042"/>
            <a:chOff x="227475" y="5968067"/>
            <a:chExt cx="7931351" cy="161004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75" y="5968067"/>
              <a:ext cx="7931351" cy="1610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5631506" y="6025405"/>
              <a:ext cx="2445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6"/>
                  </a:solidFill>
                </a:rPr>
                <a:t>CafeUserDAO.java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10310" y="8051691"/>
            <a:ext cx="7944999" cy="1276662"/>
            <a:chOff x="235257" y="7581900"/>
            <a:chExt cx="7841943" cy="1219200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57" y="7634863"/>
              <a:ext cx="7841943" cy="1166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5631506" y="7581900"/>
              <a:ext cx="18467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/>
                  </a:solidFill>
                </a:rPr>
                <a:t>c</a:t>
              </a:r>
              <a:r>
                <a:rPr lang="en-US" altLang="ko-KR" sz="2400" dirty="0" smtClean="0">
                  <a:solidFill>
                    <a:schemeClr val="accent6"/>
                  </a:solidFill>
                </a:rPr>
                <a:t>afeuser.xml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064315" y="6388559"/>
            <a:ext cx="9365674" cy="3783109"/>
            <a:chOff x="8064315" y="6388559"/>
            <a:chExt cx="9365674" cy="378310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315" y="6388559"/>
              <a:ext cx="9365674" cy="3783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13537082" y="6469624"/>
              <a:ext cx="3855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accent6"/>
                  </a:solidFill>
                </a:rPr>
                <a:t>HomePageController.java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0317" y="754774"/>
            <a:ext cx="17295238" cy="8852357"/>
            <a:chOff x="-660317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0317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496" y="1153476"/>
            <a:ext cx="6705015" cy="618390"/>
            <a:chOff x="545496" y="1153476"/>
            <a:chExt cx="6705015" cy="6183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901" y="1088606"/>
              <a:ext cx="1918491" cy="7706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45496" y="1291024"/>
              <a:ext cx="272817" cy="320208"/>
              <a:chOff x="545496" y="1291024"/>
              <a:chExt cx="272817" cy="32020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45496" y="1291024"/>
                <a:ext cx="123967" cy="320208"/>
                <a:chOff x="545496" y="1291024"/>
                <a:chExt cx="123967" cy="32020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5496" y="1291024"/>
                  <a:ext cx="123967" cy="32020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94346" y="1291024"/>
                <a:ext cx="123967" cy="320208"/>
                <a:chOff x="694346" y="1291024"/>
                <a:chExt cx="123967" cy="32020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94346" y="1291024"/>
                  <a:ext cx="123967" cy="3202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01" y="2193043"/>
            <a:ext cx="4941273" cy="3407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763457"/>
            <a:ext cx="4838846" cy="3649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49" y="179680"/>
            <a:ext cx="10541887" cy="4374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30" y="3989962"/>
            <a:ext cx="8982075" cy="6181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4520336" y="3429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accent6"/>
                </a:solidFill>
              </a:rPr>
              <a:t>h</a:t>
            </a:r>
            <a:r>
              <a:rPr lang="en-US" altLang="ko-KR" sz="3600" dirty="0" err="1" smtClean="0">
                <a:solidFill>
                  <a:schemeClr val="accent6"/>
                </a:solidFill>
              </a:rPr>
              <a:t>ome_id.jsp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09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7242" y="800100"/>
            <a:ext cx="17295238" cy="8852357"/>
            <a:chOff x="-660317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0317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496" y="1153476"/>
            <a:ext cx="6705015" cy="618390"/>
            <a:chOff x="545496" y="1153476"/>
            <a:chExt cx="6705015" cy="6183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901" y="1088606"/>
              <a:ext cx="1918491" cy="7706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45496" y="1291024"/>
              <a:ext cx="272817" cy="320208"/>
              <a:chOff x="545496" y="1291024"/>
              <a:chExt cx="272817" cy="32020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45496" y="1291024"/>
                <a:ext cx="123967" cy="320208"/>
                <a:chOff x="545496" y="1291024"/>
                <a:chExt cx="123967" cy="32020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5496" y="1291024"/>
                  <a:ext cx="123967" cy="32020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94346" y="1291024"/>
                <a:ext cx="123967" cy="320208"/>
                <a:chOff x="694346" y="1291024"/>
                <a:chExt cx="123967" cy="32020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94346" y="1291024"/>
                  <a:ext cx="123967" cy="3202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99" y="1888855"/>
            <a:ext cx="6191250" cy="1543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3" y="3570970"/>
            <a:ext cx="3080784" cy="2317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05" y="3570970"/>
            <a:ext cx="3122251" cy="23174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그룹 27"/>
          <p:cNvGrpSpPr/>
          <p:nvPr/>
        </p:nvGrpSpPr>
        <p:grpSpPr>
          <a:xfrm>
            <a:off x="7507154" y="451133"/>
            <a:ext cx="10333580" cy="4349150"/>
            <a:chOff x="7507154" y="451133"/>
            <a:chExt cx="10333580" cy="43491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54" y="451133"/>
              <a:ext cx="10333580" cy="43491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13768171" y="548466"/>
              <a:ext cx="40063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err="1" smtClean="0">
                  <a:solidFill>
                    <a:schemeClr val="accent6"/>
                  </a:solidFill>
                </a:rPr>
                <a:t>Register_form.jsp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258406" y="5073543"/>
            <a:ext cx="9618714" cy="3951875"/>
            <a:chOff x="8258406" y="5281967"/>
            <a:chExt cx="9618714" cy="395187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8406" y="5281967"/>
              <a:ext cx="9618714" cy="39518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13792200" y="5458480"/>
              <a:ext cx="40600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accent6"/>
                  </a:solidFill>
                </a:rPr>
                <a:t>RegiBoardController.java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53845" y="7523914"/>
            <a:ext cx="7964875" cy="1440215"/>
            <a:chOff x="299271" y="7711023"/>
            <a:chExt cx="7964875" cy="144021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271" y="7870246"/>
              <a:ext cx="7964875" cy="12809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5667607" y="7711023"/>
              <a:ext cx="259079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6"/>
                  </a:solidFill>
                </a:rPr>
                <a:t>c</a:t>
              </a:r>
              <a:r>
                <a:rPr lang="en-US" altLang="ko-KR" sz="3200" dirty="0" smtClean="0">
                  <a:solidFill>
                    <a:schemeClr val="accent6"/>
                  </a:solidFill>
                </a:rPr>
                <a:t>afeuser.xml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61591" y="5921328"/>
            <a:ext cx="7888786" cy="1602586"/>
            <a:chOff x="261591" y="5921328"/>
            <a:chExt cx="7888786" cy="160258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91" y="5921328"/>
              <a:ext cx="7888786" cy="16025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5422230" y="6012014"/>
              <a:ext cx="244569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accent6"/>
                  </a:solidFill>
                </a:rPr>
                <a:t>CafeUserDAO.java</a:t>
              </a:r>
              <a:endParaRPr lang="ko-KR" altLang="en-US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08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7242" y="800100"/>
            <a:ext cx="17295238" cy="8852357"/>
            <a:chOff x="-660317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0317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496" y="1153476"/>
            <a:ext cx="6705015" cy="618390"/>
            <a:chOff x="545496" y="1153476"/>
            <a:chExt cx="6705015" cy="6183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901" y="1088606"/>
              <a:ext cx="1918491" cy="7706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45496" y="1291024"/>
              <a:ext cx="272817" cy="320208"/>
              <a:chOff x="545496" y="1291024"/>
              <a:chExt cx="272817" cy="32020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45496" y="1291024"/>
                <a:ext cx="123967" cy="320208"/>
                <a:chOff x="545496" y="1291024"/>
                <a:chExt cx="123967" cy="32020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5496" y="1291024"/>
                  <a:ext cx="123967" cy="32020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94346" y="1291024"/>
                <a:ext cx="123967" cy="320208"/>
                <a:chOff x="694346" y="1291024"/>
                <a:chExt cx="123967" cy="32020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94346" y="1291024"/>
                  <a:ext cx="123967" cy="3202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31" y="2147717"/>
            <a:ext cx="3959305" cy="2978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31" y="5377589"/>
            <a:ext cx="4509850" cy="3347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08" y="167371"/>
            <a:ext cx="10801350" cy="4467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02" y="4112781"/>
            <a:ext cx="8105775" cy="58769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097000" y="244614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chemeClr val="accent6"/>
                </a:solidFill>
              </a:rPr>
              <a:t>r</a:t>
            </a:r>
            <a:r>
              <a:rPr lang="en-US" altLang="ko-KR" sz="4000" dirty="0" err="1" smtClean="0">
                <a:solidFill>
                  <a:schemeClr val="accent6"/>
                </a:solidFill>
              </a:rPr>
              <a:t>egi_id.jsp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68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14</Words>
  <Application>Microsoft Office PowerPoint</Application>
  <PresentationFormat>사용자 지정</PresentationFormat>
  <Paragraphs>14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9</cp:revision>
  <dcterms:created xsi:type="dcterms:W3CDTF">2022-07-06T03:14:13Z</dcterms:created>
  <dcterms:modified xsi:type="dcterms:W3CDTF">2022-07-06T06:38:06Z</dcterms:modified>
</cp:coreProperties>
</file>